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B5C1B1-C818-41C9-9F93-4EC2A825A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519" y="0"/>
            <a:ext cx="54329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3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9</cp:revision>
  <dcterms:created xsi:type="dcterms:W3CDTF">2020-04-14T07:11:12Z</dcterms:created>
  <dcterms:modified xsi:type="dcterms:W3CDTF">2020-04-21T07:07:13Z</dcterms:modified>
</cp:coreProperties>
</file>